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0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26.png"/><Relationship Id="rId10" Type="http://schemas.openxmlformats.org/officeDocument/2006/relationships/image" Target="../media/image103.png"/><Relationship Id="rId4" Type="http://schemas.openxmlformats.org/officeDocument/2006/relationships/image" Target="../media/image13.png"/><Relationship Id="rId9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3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6.png"/><Relationship Id="rId9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05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13.png"/><Relationship Id="rId5" Type="http://schemas.openxmlformats.org/officeDocument/2006/relationships/image" Target="../media/image26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3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23.png"/><Relationship Id="rId5" Type="http://schemas.openxmlformats.org/officeDocument/2006/relationships/image" Target="../media/image26.png"/><Relationship Id="rId10" Type="http://schemas.openxmlformats.org/officeDocument/2006/relationships/image" Target="../media/image122.png"/><Relationship Id="rId4" Type="http://schemas.openxmlformats.org/officeDocument/2006/relationships/image" Target="../media/image13.png"/><Relationship Id="rId9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26.png"/><Relationship Id="rId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image" Target="../media/image127.png"/><Relationship Id="rId21" Type="http://schemas.openxmlformats.org/officeDocument/2006/relationships/image" Target="../media/image143.png"/><Relationship Id="rId7" Type="http://schemas.openxmlformats.org/officeDocument/2006/relationships/image" Target="../media/image26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9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4.png"/><Relationship Id="rId21" Type="http://schemas.openxmlformats.org/officeDocument/2006/relationships/image" Target="../media/image4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3.png"/><Relationship Id="rId24" Type="http://schemas.openxmlformats.org/officeDocument/2006/relationships/image" Target="../media/image49.png"/><Relationship Id="rId5" Type="http://schemas.openxmlformats.org/officeDocument/2006/relationships/image" Target="../media/image18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6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13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81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95.png"/><Relationship Id="rId5" Type="http://schemas.openxmlformats.org/officeDocument/2006/relationships/image" Target="../media/image2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13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0321" y="1350321"/>
            <a:ext cx="7585072" cy="7585072"/>
            <a:chOff x="5350321" y="1350321"/>
            <a:chExt cx="7585072" cy="75850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7786" y="-2442214"/>
              <a:ext cx="15170143" cy="151701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0321" y="1350321"/>
              <a:ext cx="7585072" cy="75850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300000">
            <a:off x="4844407" y="2908911"/>
            <a:ext cx="9663839" cy="3521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40000">
            <a:off x="1380977" y="2737991"/>
            <a:ext cx="17435209" cy="8667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67596" y="6377043"/>
            <a:ext cx="11364721" cy="276415"/>
            <a:chOff x="4067596" y="6377043"/>
            <a:chExt cx="11364721" cy="276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60000">
              <a:off x="-1596722" y="6256878"/>
              <a:ext cx="22729441" cy="55282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60000">
              <a:off x="4067596" y="6377043"/>
              <a:ext cx="11364721" cy="276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27018" y="1359637"/>
            <a:ext cx="2984991" cy="2042370"/>
            <a:chOff x="3327018" y="1359637"/>
            <a:chExt cx="2984991" cy="20423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17284" y="2175629"/>
              <a:ext cx="3018196" cy="73409"/>
              <a:chOff x="3517284" y="2175629"/>
              <a:chExt cx="3018196" cy="734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980000">
                <a:off x="2012977" y="2143716"/>
                <a:ext cx="6036393" cy="14681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980000">
                <a:off x="3517284" y="2175629"/>
                <a:ext cx="3018196" cy="73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27018" y="3068574"/>
              <a:ext cx="391520" cy="333433"/>
              <a:chOff x="3327018" y="3068574"/>
              <a:chExt cx="391520" cy="3334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27018" y="3068574"/>
                <a:ext cx="391520" cy="33343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106596" y="4981919"/>
            <a:ext cx="5000431" cy="3830325"/>
            <a:chOff x="12106596" y="4981919"/>
            <a:chExt cx="5000431" cy="38303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19088" y="6970305"/>
              <a:ext cx="5119137" cy="124509"/>
              <a:chOff x="12119088" y="6970305"/>
              <a:chExt cx="5119137" cy="1245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980000">
                <a:off x="9567646" y="6916178"/>
                <a:ext cx="10238274" cy="24901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980000">
                <a:off x="12119088" y="6970305"/>
                <a:ext cx="5119137" cy="1245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106596" y="8478811"/>
              <a:ext cx="391520" cy="333433"/>
              <a:chOff x="12106596" y="8478811"/>
              <a:chExt cx="391520" cy="33343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06596" y="8478811"/>
                <a:ext cx="391520" cy="33343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312301" y="5797911"/>
              <a:ext cx="3018196" cy="73409"/>
              <a:chOff x="14312301" y="5797911"/>
              <a:chExt cx="3018196" cy="7340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980000">
                <a:off x="12807995" y="5765998"/>
                <a:ext cx="6036393" cy="146818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980000">
                <a:off x="14312301" y="5797911"/>
                <a:ext cx="3018196" cy="7340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11428" y="6516525"/>
            <a:ext cx="7204699" cy="36521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09536" y="7995898"/>
            <a:ext cx="6962457" cy="26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9596" y="4165251"/>
            <a:ext cx="6172257" cy="4289833"/>
            <a:chOff x="11109596" y="4165251"/>
            <a:chExt cx="6172257" cy="4289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596" y="4165251"/>
              <a:ext cx="6172257" cy="4289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608" y="-68211"/>
            <a:ext cx="10594769" cy="5311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7067" y="1112172"/>
            <a:ext cx="5254685" cy="26241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63678" y="4299838"/>
            <a:ext cx="5864093" cy="4024192"/>
            <a:chOff x="11263678" y="4299838"/>
            <a:chExt cx="5864093" cy="40241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3678" y="4299838"/>
              <a:ext cx="5864093" cy="4024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946" y="3240731"/>
            <a:ext cx="9441931" cy="6142406"/>
            <a:chOff x="1062946" y="3240731"/>
            <a:chExt cx="9441931" cy="6142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2946" y="3240731"/>
              <a:ext cx="9441931" cy="6142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20229" y="5793537"/>
            <a:ext cx="2338430" cy="1033260"/>
            <a:chOff x="9620229" y="5793537"/>
            <a:chExt cx="2338430" cy="10332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0229" y="5793537"/>
              <a:ext cx="2338430" cy="103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6608" y="-68211"/>
            <a:ext cx="10594769" cy="53119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67067" y="1112172"/>
            <a:ext cx="5261875" cy="25778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48719" y="4293230"/>
            <a:ext cx="7902046" cy="5023160"/>
            <a:chOff x="1848719" y="4293230"/>
            <a:chExt cx="7902046" cy="50231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8719" y="4293230"/>
              <a:ext cx="7902046" cy="5023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26004" y="3490216"/>
            <a:ext cx="6171429" cy="5826174"/>
            <a:chOff x="10426004" y="3490216"/>
            <a:chExt cx="6171429" cy="58261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6004" y="3490216"/>
              <a:ext cx="6171429" cy="582617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49" y="3043898"/>
            <a:ext cx="10976029" cy="22856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3234" y="3524839"/>
            <a:ext cx="7142157" cy="6444125"/>
            <a:chOff x="10543234" y="3524839"/>
            <a:chExt cx="7142157" cy="64441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3234" y="3524839"/>
              <a:ext cx="7142157" cy="6444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608" y="-68211"/>
            <a:ext cx="10594769" cy="5311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7067" y="1112172"/>
            <a:ext cx="5261875" cy="25778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668" y="4041308"/>
            <a:ext cx="9711948" cy="4016257"/>
            <a:chOff x="557668" y="4041308"/>
            <a:chExt cx="9711948" cy="40162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668" y="4041308"/>
              <a:ext cx="9711948" cy="40162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75280" y="3624320"/>
            <a:ext cx="6895053" cy="3037075"/>
            <a:chOff x="10675280" y="3624320"/>
            <a:chExt cx="6895053" cy="30370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5280" y="3624320"/>
              <a:ext cx="6895053" cy="30370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7668" y="8355566"/>
            <a:ext cx="9711948" cy="1565779"/>
            <a:chOff x="557668" y="8355566"/>
            <a:chExt cx="9711948" cy="1565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668" y="8355566"/>
              <a:ext cx="9711948" cy="1565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75280" y="6863251"/>
            <a:ext cx="6895053" cy="3010475"/>
            <a:chOff x="10675280" y="6863251"/>
            <a:chExt cx="6895053" cy="30104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5280" y="6863251"/>
              <a:ext cx="6895053" cy="30104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98187" y="3568902"/>
            <a:ext cx="6171429" cy="472406"/>
            <a:chOff x="4098187" y="3568902"/>
            <a:chExt cx="6171429" cy="4724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8187" y="3568902"/>
              <a:ext cx="6171429" cy="4724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5287" y="4215007"/>
            <a:ext cx="4451716" cy="331454"/>
            <a:chOff x="605287" y="4215007"/>
            <a:chExt cx="4451716" cy="3314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87" y="4215007"/>
              <a:ext cx="4451716" cy="3314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41371" y="3058360"/>
            <a:ext cx="565508" cy="2572341"/>
            <a:chOff x="6041371" y="3058360"/>
            <a:chExt cx="565508" cy="25723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041371" y="3058360"/>
              <a:ext cx="565508" cy="25723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98187" y="3524839"/>
            <a:ext cx="6171429" cy="535516"/>
            <a:chOff x="4098187" y="3524839"/>
            <a:chExt cx="6171429" cy="53551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8187" y="3524839"/>
              <a:ext cx="6171429" cy="535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83433" y="4786615"/>
            <a:ext cx="8752825" cy="5043266"/>
            <a:chOff x="3183433" y="4786615"/>
            <a:chExt cx="8752825" cy="5043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3433" y="4786615"/>
              <a:ext cx="8752825" cy="5043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608" y="-68211"/>
            <a:ext cx="10594769" cy="5311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7067" y="1112172"/>
            <a:ext cx="5261875" cy="2577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03039" y="2976209"/>
            <a:ext cx="11879636" cy="1489649"/>
            <a:chOff x="3203039" y="2976209"/>
            <a:chExt cx="11879636" cy="14896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3039" y="2976209"/>
              <a:ext cx="11879636" cy="1489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26121" y="4912484"/>
            <a:ext cx="8486825" cy="4796161"/>
            <a:chOff x="3326121" y="4912484"/>
            <a:chExt cx="8486825" cy="47961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6121" y="4912484"/>
              <a:ext cx="8486825" cy="4796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45138" y="6091586"/>
            <a:ext cx="2850526" cy="3738295"/>
            <a:chOff x="12245138" y="6091586"/>
            <a:chExt cx="2850526" cy="37382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5138" y="6091586"/>
              <a:ext cx="2850526" cy="3738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13594" y="4710426"/>
            <a:ext cx="4108074" cy="2433773"/>
            <a:chOff x="12313594" y="4710426"/>
            <a:chExt cx="4108074" cy="24337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11669596" y="4727502"/>
              <a:ext cx="5187067" cy="26091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12639875" y="5496401"/>
              <a:ext cx="4648606" cy="2906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3240" y="3641097"/>
            <a:ext cx="7730325" cy="5424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608" y="-68211"/>
            <a:ext cx="10810083" cy="53785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22754" y="7561494"/>
            <a:ext cx="4076227" cy="1871157"/>
            <a:chOff x="12122754" y="7561494"/>
            <a:chExt cx="4076227" cy="1871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2754" y="7561494"/>
              <a:ext cx="4076227" cy="1871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0171" y="7765097"/>
            <a:ext cx="1564860" cy="1564860"/>
            <a:chOff x="12430171" y="7765097"/>
            <a:chExt cx="1564860" cy="1564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0171" y="7765097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4610" y="7765097"/>
            <a:ext cx="1564860" cy="1564860"/>
            <a:chOff x="14364610" y="7765097"/>
            <a:chExt cx="1564860" cy="15648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4610" y="7765097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6727" y="3517358"/>
            <a:ext cx="4076227" cy="5915292"/>
            <a:chOff x="2086727" y="3517358"/>
            <a:chExt cx="4076227" cy="5915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6727" y="3517358"/>
              <a:ext cx="4076227" cy="59152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24932" y="4076966"/>
            <a:ext cx="1564860" cy="1564860"/>
            <a:chOff x="2324932" y="4076966"/>
            <a:chExt cx="1564860" cy="1564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932" y="407696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30152" y="-24667"/>
            <a:ext cx="11723762" cy="50089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0927" y="2587207"/>
            <a:ext cx="5742487" cy="27618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8940" y="2587207"/>
            <a:ext cx="5719573" cy="27618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4521" y="2587207"/>
            <a:ext cx="5261858" cy="28856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86076" y="7999476"/>
            <a:ext cx="1121928" cy="1096104"/>
            <a:chOff x="14586076" y="7999476"/>
            <a:chExt cx="1121928" cy="10961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86076" y="7999476"/>
              <a:ext cx="1121928" cy="10961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80869" y="7982103"/>
            <a:ext cx="1094353" cy="1103178"/>
            <a:chOff x="12680869" y="7982103"/>
            <a:chExt cx="1094353" cy="11031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80869" y="7982103"/>
              <a:ext cx="1094353" cy="110317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96953" y="6514318"/>
            <a:ext cx="5099630" cy="27618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43535" y="3517358"/>
            <a:ext cx="4076227" cy="5915292"/>
            <a:chOff x="7143535" y="3517358"/>
            <a:chExt cx="4076227" cy="59152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535" y="3517358"/>
              <a:ext cx="4076227" cy="5915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22754" y="3517358"/>
            <a:ext cx="4076227" cy="3628058"/>
            <a:chOff x="12122754" y="3517358"/>
            <a:chExt cx="4076227" cy="3628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22754" y="3517358"/>
              <a:ext cx="4076227" cy="36280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31199" y="4188293"/>
            <a:ext cx="952326" cy="1342205"/>
            <a:chOff x="2631199" y="4188293"/>
            <a:chExt cx="952326" cy="134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31199" y="4188293"/>
              <a:ext cx="952326" cy="13422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53125" y="4076966"/>
            <a:ext cx="1564860" cy="1564860"/>
            <a:chOff x="4353125" y="4076966"/>
            <a:chExt cx="1564860" cy="15648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125" y="407696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24932" y="5849858"/>
            <a:ext cx="1564860" cy="1564860"/>
            <a:chOff x="2324932" y="5849858"/>
            <a:chExt cx="1564860" cy="15648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932" y="5849858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53125" y="5849858"/>
            <a:ext cx="1564860" cy="1564860"/>
            <a:chOff x="4353125" y="5849858"/>
            <a:chExt cx="1564860" cy="15648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125" y="5849858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60649" y="4190065"/>
            <a:ext cx="949812" cy="1338661"/>
            <a:chOff x="4660649" y="4190065"/>
            <a:chExt cx="949812" cy="133866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0649" y="4190065"/>
              <a:ext cx="949812" cy="13386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32875" y="5967243"/>
            <a:ext cx="948975" cy="1330090"/>
            <a:chOff x="2632875" y="5967243"/>
            <a:chExt cx="948975" cy="13300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32875" y="5967243"/>
              <a:ext cx="948975" cy="13300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558767" y="6031767"/>
            <a:ext cx="1153576" cy="1195760"/>
            <a:chOff x="4558767" y="6031767"/>
            <a:chExt cx="1153576" cy="11957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8767" y="6031767"/>
              <a:ext cx="1153576" cy="11957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324932" y="7655767"/>
            <a:ext cx="1564860" cy="1564860"/>
            <a:chOff x="2324932" y="7655767"/>
            <a:chExt cx="1564860" cy="156486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932" y="7655767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427559" y="7852699"/>
            <a:ext cx="1352399" cy="1168185"/>
            <a:chOff x="2427559" y="7852699"/>
            <a:chExt cx="1352399" cy="116818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27559" y="7852699"/>
              <a:ext cx="1352399" cy="116818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430171" y="3825493"/>
            <a:ext cx="1564860" cy="1564860"/>
            <a:chOff x="12430171" y="3825493"/>
            <a:chExt cx="1564860" cy="156486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0171" y="3825493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364610" y="3825493"/>
            <a:ext cx="1564860" cy="1564860"/>
            <a:chOff x="14364610" y="3825493"/>
            <a:chExt cx="1564860" cy="156486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4610" y="3825493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599058" y="3953414"/>
            <a:ext cx="1227087" cy="1325573"/>
            <a:chOff x="12599058" y="3953414"/>
            <a:chExt cx="1227087" cy="1325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99058" y="3953414"/>
              <a:ext cx="1227087" cy="132557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430171" y="5473355"/>
            <a:ext cx="1564860" cy="1564860"/>
            <a:chOff x="12430171" y="5473355"/>
            <a:chExt cx="1564860" cy="156486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0171" y="5473355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639140" y="5700123"/>
            <a:ext cx="1146923" cy="1142213"/>
            <a:chOff x="12639140" y="5700123"/>
            <a:chExt cx="1146923" cy="114221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39140" y="5700123"/>
              <a:ext cx="1146923" cy="114221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483304" y="4076966"/>
            <a:ext cx="1564860" cy="1564860"/>
            <a:chOff x="7483304" y="4076966"/>
            <a:chExt cx="1564860" cy="156486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3304" y="407696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353153" y="4076966"/>
            <a:ext cx="1564860" cy="1564860"/>
            <a:chOff x="9353153" y="4076966"/>
            <a:chExt cx="1564860" cy="156486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3153" y="407696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891168" y="4153156"/>
            <a:ext cx="749132" cy="1395526"/>
            <a:chOff x="7891168" y="4153156"/>
            <a:chExt cx="749132" cy="139552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91168" y="4153156"/>
              <a:ext cx="749132" cy="139552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649353" y="4150524"/>
            <a:ext cx="972460" cy="1417744"/>
            <a:chOff x="9649353" y="4150524"/>
            <a:chExt cx="972460" cy="141774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9353" y="4150524"/>
              <a:ext cx="972460" cy="141774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483304" y="5853776"/>
            <a:ext cx="1564860" cy="1564860"/>
            <a:chOff x="7483304" y="5853776"/>
            <a:chExt cx="1564860" cy="156486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3304" y="585377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699038" y="6043744"/>
            <a:ext cx="1133391" cy="1177088"/>
            <a:chOff x="7699038" y="6043744"/>
            <a:chExt cx="1133391" cy="117708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99038" y="6043744"/>
              <a:ext cx="1133391" cy="117708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499411" y="3945340"/>
            <a:ext cx="1295258" cy="1386047"/>
            <a:chOff x="14499411" y="3945340"/>
            <a:chExt cx="1295258" cy="1386047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9411" y="3945340"/>
              <a:ext cx="1295258" cy="138604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353153" y="5853776"/>
            <a:ext cx="1564860" cy="1564860"/>
            <a:chOff x="9353153" y="5853776"/>
            <a:chExt cx="1564860" cy="1564860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3153" y="585377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539464" y="6242470"/>
            <a:ext cx="1215920" cy="843992"/>
            <a:chOff x="9539464" y="6242470"/>
            <a:chExt cx="1215920" cy="84399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39464" y="6242470"/>
              <a:ext cx="1215920" cy="84399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483304" y="7652866"/>
            <a:ext cx="1564860" cy="1564860"/>
            <a:chOff x="7483304" y="7652866"/>
            <a:chExt cx="1564860" cy="1564860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3304" y="7652866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584330" y="7817828"/>
            <a:ext cx="1362807" cy="1206108"/>
            <a:chOff x="7584330" y="7817828"/>
            <a:chExt cx="1362807" cy="1206108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84330" y="7817828"/>
              <a:ext cx="1362807" cy="1206108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9353153" y="7657762"/>
            <a:ext cx="1564860" cy="1564860"/>
            <a:chOff x="9353153" y="7657762"/>
            <a:chExt cx="1564860" cy="1564860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3153" y="7657762"/>
              <a:ext cx="1564860" cy="156486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9522503" y="7790817"/>
            <a:ext cx="1188065" cy="1333458"/>
            <a:chOff x="9522503" y="7790817"/>
            <a:chExt cx="1188065" cy="1333458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22503" y="7790817"/>
              <a:ext cx="1188065" cy="133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7789" y="5553329"/>
            <a:ext cx="3463247" cy="2652844"/>
            <a:chOff x="11577789" y="5553329"/>
            <a:chExt cx="3463247" cy="265284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86441" y="6930466"/>
              <a:ext cx="3545462" cy="86233"/>
              <a:chOff x="11586441" y="6930466"/>
              <a:chExt cx="3545462" cy="862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980000">
                <a:off x="9819339" y="6892978"/>
                <a:ext cx="7090924" cy="17246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980000">
                <a:off x="11586441" y="6930466"/>
                <a:ext cx="3545462" cy="862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577789" y="7975241"/>
              <a:ext cx="271162" cy="230932"/>
              <a:chOff x="11577789" y="7975241"/>
              <a:chExt cx="271162" cy="2309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77789" y="7975241"/>
                <a:ext cx="271162" cy="2309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05438" y="6118477"/>
              <a:ext cx="2090372" cy="50842"/>
              <a:chOff x="13105438" y="6118477"/>
              <a:chExt cx="2090372" cy="5084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980000">
                <a:off x="12063571" y="6096375"/>
                <a:ext cx="4180744" cy="101685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980000">
                <a:off x="13105438" y="6118477"/>
                <a:ext cx="2090372" cy="508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05382" y="2562161"/>
            <a:ext cx="2084202" cy="1426038"/>
            <a:chOff x="4305382" y="2562161"/>
            <a:chExt cx="2084202" cy="14260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438231" y="3131908"/>
              <a:ext cx="2107386" cy="51256"/>
              <a:chOff x="4438231" y="3131908"/>
              <a:chExt cx="2107386" cy="512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980000">
                <a:off x="3387884" y="3109626"/>
                <a:ext cx="4214773" cy="10251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980000">
                <a:off x="4438231" y="3131908"/>
                <a:ext cx="2107386" cy="5125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305382" y="3755387"/>
              <a:ext cx="273370" cy="232812"/>
              <a:chOff x="4305382" y="3755387"/>
              <a:chExt cx="273370" cy="23281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05382" y="3755387"/>
                <a:ext cx="273370" cy="232812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4266" y="5213152"/>
            <a:ext cx="11169249" cy="29135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2575" y="2389975"/>
            <a:ext cx="13629319" cy="72563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11416" y="-1545297"/>
            <a:ext cx="262204" cy="9887611"/>
            <a:chOff x="9011416" y="-1545297"/>
            <a:chExt cx="262204" cy="98876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011416" y="-1545297"/>
              <a:ext cx="262204" cy="98876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10745" y="3369468"/>
            <a:ext cx="263546" cy="7027892"/>
            <a:chOff x="9010745" y="3369468"/>
            <a:chExt cx="263546" cy="70278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010745" y="3369468"/>
              <a:ext cx="263546" cy="7027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32347" y="1935946"/>
            <a:ext cx="262204" cy="9887611"/>
            <a:chOff x="9032347" y="1935946"/>
            <a:chExt cx="262204" cy="98876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032347" y="1935946"/>
              <a:ext cx="262204" cy="9887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0591" y="2256216"/>
            <a:ext cx="8582117" cy="9092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12634" y="1396249"/>
            <a:ext cx="2559568" cy="62254"/>
            <a:chOff x="12212634" y="1396249"/>
            <a:chExt cx="2559568" cy="62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80000">
              <a:off x="10936913" y="1369185"/>
              <a:ext cx="5119137" cy="12450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12212634" y="1396249"/>
              <a:ext cx="2559568" cy="62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88" y="2150502"/>
            <a:ext cx="195760" cy="166716"/>
            <a:chOff x="12206388" y="2150502"/>
            <a:chExt cx="195760" cy="1667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88" y="2150502"/>
              <a:ext cx="195760" cy="166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9240" y="810051"/>
            <a:ext cx="1509098" cy="36705"/>
            <a:chOff x="13309240" y="810051"/>
            <a:chExt cx="1509098" cy="367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80000">
              <a:off x="12557087" y="794095"/>
              <a:ext cx="3018196" cy="734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80000">
              <a:off x="13309240" y="810051"/>
              <a:ext cx="1509098" cy="36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1928" y="-1886259"/>
            <a:ext cx="201858" cy="5382875"/>
            <a:chOff x="9041928" y="-1886259"/>
            <a:chExt cx="201858" cy="53828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041928" y="-1886259"/>
              <a:ext cx="201858" cy="53828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0416" y="-247737"/>
            <a:ext cx="204883" cy="5463538"/>
            <a:chOff x="9040416" y="-247737"/>
            <a:chExt cx="204883" cy="54635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040416" y="-247737"/>
              <a:ext cx="204883" cy="54635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86607" y="-68212"/>
            <a:ext cx="9872895" cy="537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1928" y="-208918"/>
            <a:ext cx="201858" cy="5382875"/>
            <a:chOff x="9041928" y="-208918"/>
            <a:chExt cx="201858" cy="53828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041928" y="-208918"/>
              <a:ext cx="201858" cy="5382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878" y="3568788"/>
            <a:ext cx="9384920" cy="4089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12634" y="1396249"/>
            <a:ext cx="2559568" cy="62254"/>
            <a:chOff x="12212634" y="1396249"/>
            <a:chExt cx="2559568" cy="62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80000">
              <a:off x="10936913" y="1369185"/>
              <a:ext cx="5119137" cy="12450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12212634" y="1396249"/>
              <a:ext cx="2559568" cy="62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88" y="2150502"/>
            <a:ext cx="195760" cy="166716"/>
            <a:chOff x="12206388" y="2150502"/>
            <a:chExt cx="195760" cy="1667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88" y="2150502"/>
              <a:ext cx="195760" cy="166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9240" y="810051"/>
            <a:ext cx="1509098" cy="36705"/>
            <a:chOff x="13309240" y="810051"/>
            <a:chExt cx="1509098" cy="367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80000">
              <a:off x="12557087" y="794095"/>
              <a:ext cx="3018196" cy="734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80000">
              <a:off x="13309240" y="810051"/>
              <a:ext cx="1509098" cy="36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0416" y="-247737"/>
            <a:ext cx="204883" cy="5463538"/>
            <a:chOff x="9040416" y="-247737"/>
            <a:chExt cx="204883" cy="54635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040416" y="-247737"/>
              <a:ext cx="204883" cy="54635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86607" y="-68212"/>
            <a:ext cx="11410190" cy="537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6256" y="2243487"/>
            <a:ext cx="8436580" cy="35215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98069" y="3387380"/>
            <a:ext cx="7440433" cy="3510954"/>
            <a:chOff x="9498069" y="3387380"/>
            <a:chExt cx="7440433" cy="35109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8069" y="3387380"/>
              <a:ext cx="7440433" cy="35109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3348" y="4419655"/>
            <a:ext cx="7034356" cy="3310544"/>
            <a:chOff x="10083348" y="4419655"/>
            <a:chExt cx="7034356" cy="33105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83348" y="4419655"/>
              <a:ext cx="7034356" cy="33105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32528" y="6539782"/>
            <a:ext cx="4252322" cy="2866662"/>
            <a:chOff x="2832528" y="6539782"/>
            <a:chExt cx="4252322" cy="28666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2528" y="6539782"/>
              <a:ext cx="4252322" cy="28666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18658" y="5375608"/>
            <a:ext cx="6982927" cy="3416108"/>
            <a:chOff x="10618658" y="5375608"/>
            <a:chExt cx="6982927" cy="34161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18658" y="5375608"/>
              <a:ext cx="6982927" cy="34161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81902" y="6074927"/>
            <a:ext cx="6945620" cy="3245803"/>
            <a:chOff x="11181902" y="6074927"/>
            <a:chExt cx="6945620" cy="32458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1902" y="6074927"/>
              <a:ext cx="6945620" cy="3245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1081" y="3027027"/>
            <a:ext cx="16164928" cy="7027027"/>
            <a:chOff x="1081081" y="3027027"/>
            <a:chExt cx="16164928" cy="7027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081" y="3027027"/>
              <a:ext cx="16164928" cy="7027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12634" y="1396249"/>
            <a:ext cx="2559568" cy="62254"/>
            <a:chOff x="12212634" y="1396249"/>
            <a:chExt cx="2559568" cy="62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80000">
              <a:off x="10936913" y="1369185"/>
              <a:ext cx="5119137" cy="1245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12212634" y="1396249"/>
              <a:ext cx="2559568" cy="62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6388" y="2150502"/>
            <a:ext cx="195760" cy="166716"/>
            <a:chOff x="12206388" y="2150502"/>
            <a:chExt cx="195760" cy="1667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88" y="2150502"/>
              <a:ext cx="195760" cy="166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9240" y="810051"/>
            <a:ext cx="1509098" cy="36705"/>
            <a:chOff x="13309240" y="810051"/>
            <a:chExt cx="1509098" cy="367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80000">
              <a:off x="12557087" y="794095"/>
              <a:ext cx="3018196" cy="7340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80000">
              <a:off x="13309240" y="810051"/>
              <a:ext cx="1509098" cy="36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1985" y="-4715677"/>
            <a:ext cx="201862" cy="11041562"/>
            <a:chOff x="9041985" y="-4715677"/>
            <a:chExt cx="201862" cy="11041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041985" y="-4715677"/>
              <a:ext cx="201862" cy="11041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6826" y="-16736"/>
            <a:ext cx="15303133" cy="537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1926" y="-2937896"/>
            <a:ext cx="201862" cy="11041562"/>
            <a:chOff x="9041926" y="-2937896"/>
            <a:chExt cx="201862" cy="110415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041926" y="-2937896"/>
              <a:ext cx="201862" cy="110415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895093" y="101791"/>
            <a:ext cx="30075901" cy="129729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77689" y="4197544"/>
            <a:ext cx="6427779" cy="389329"/>
            <a:chOff x="8077689" y="4197544"/>
            <a:chExt cx="6427779" cy="3893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77689" y="4197544"/>
              <a:ext cx="6427779" cy="3893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19179" y="4197544"/>
            <a:ext cx="2127209" cy="389329"/>
            <a:chOff x="14519179" y="4197544"/>
            <a:chExt cx="2127209" cy="3893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19179" y="4197544"/>
              <a:ext cx="2127209" cy="389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3882" y="5637066"/>
            <a:ext cx="2127209" cy="389329"/>
            <a:chOff x="1623882" y="5637066"/>
            <a:chExt cx="2127209" cy="3893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3882" y="5637066"/>
              <a:ext cx="2127209" cy="389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51091" y="5637066"/>
            <a:ext cx="12910741" cy="389329"/>
            <a:chOff x="3751091" y="5637066"/>
            <a:chExt cx="12910741" cy="3893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1091" y="5637066"/>
              <a:ext cx="12910741" cy="3893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3882" y="7144262"/>
            <a:ext cx="2127209" cy="389329"/>
            <a:chOff x="1623882" y="7144262"/>
            <a:chExt cx="2127209" cy="3893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3882" y="7144262"/>
              <a:ext cx="2127209" cy="3893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51091" y="7144262"/>
            <a:ext cx="12910741" cy="389329"/>
            <a:chOff x="3751091" y="7144262"/>
            <a:chExt cx="12910741" cy="3893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1091" y="7144262"/>
              <a:ext cx="12910741" cy="3893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23882" y="8676448"/>
            <a:ext cx="4311978" cy="389329"/>
            <a:chOff x="1623882" y="8676448"/>
            <a:chExt cx="4311978" cy="3893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3882" y="8676448"/>
              <a:ext cx="4311978" cy="3893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35860" y="8676448"/>
            <a:ext cx="6455370" cy="389329"/>
            <a:chOff x="5935860" y="8676448"/>
            <a:chExt cx="6455370" cy="3893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35860" y="8676448"/>
              <a:ext cx="6455370" cy="3893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51091" y="9103872"/>
            <a:ext cx="8651056" cy="389329"/>
            <a:chOff x="3751091" y="9103872"/>
            <a:chExt cx="8651056" cy="38932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1091" y="9103872"/>
              <a:ext cx="8651056" cy="3893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76737" y="8602980"/>
            <a:ext cx="1438095" cy="1042347"/>
            <a:chOff x="12776737" y="8602980"/>
            <a:chExt cx="1438095" cy="104234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776737" y="8602980"/>
              <a:ext cx="1430282" cy="800209"/>
              <a:chOff x="12776737" y="8602980"/>
              <a:chExt cx="1430282" cy="8002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76737" y="8602980"/>
                <a:ext cx="1430282" cy="80020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24577" y="8768848"/>
              <a:ext cx="1801441" cy="126937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29246" y="4153736"/>
            <a:ext cx="1838824" cy="52546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91335" y="4136611"/>
            <a:ext cx="1507376" cy="62478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71439" y="5576133"/>
            <a:ext cx="2311091" cy="62478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17755" y="7083330"/>
            <a:ext cx="2274176" cy="62478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51430" y="8615516"/>
            <a:ext cx="1573614" cy="6247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37201" y="9033416"/>
            <a:ext cx="3393995" cy="6247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06" y="2123778"/>
            <a:ext cx="6133782" cy="27618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607" y="-68212"/>
            <a:ext cx="10490752" cy="523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02177" y="3682015"/>
            <a:ext cx="11558945" cy="5700527"/>
            <a:chOff x="3402177" y="3682015"/>
            <a:chExt cx="11558945" cy="5700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2177" y="3682015"/>
              <a:ext cx="11558945" cy="5700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6608" y="-68211"/>
            <a:ext cx="10181969" cy="5235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5600" y="3654967"/>
            <a:ext cx="9672242" cy="5273085"/>
            <a:chOff x="695600" y="3654967"/>
            <a:chExt cx="9672242" cy="52730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600" y="3654967"/>
              <a:ext cx="9672242" cy="5273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6643" y="3654967"/>
            <a:ext cx="6441552" cy="5273085"/>
            <a:chOff x="10886643" y="3654967"/>
            <a:chExt cx="6441552" cy="52730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6643" y="3654967"/>
              <a:ext cx="6441552" cy="5273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1776" y="3073359"/>
            <a:ext cx="5930502" cy="4507445"/>
            <a:chOff x="12061776" y="3073359"/>
            <a:chExt cx="5930502" cy="4507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1776" y="3073359"/>
              <a:ext cx="5930502" cy="4507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42267" y="3073359"/>
            <a:ext cx="5447465" cy="3242583"/>
            <a:chOff x="6342267" y="3073359"/>
            <a:chExt cx="5447465" cy="3242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2267" y="3073359"/>
              <a:ext cx="5447465" cy="324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5124" y="7950064"/>
            <a:ext cx="6142380" cy="1868726"/>
            <a:chOff x="6485124" y="7950064"/>
            <a:chExt cx="6142380" cy="1868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5124" y="7950064"/>
              <a:ext cx="6142380" cy="18687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7985" y="3073359"/>
            <a:ext cx="5702331" cy="5908004"/>
            <a:chOff x="307985" y="3073359"/>
            <a:chExt cx="5702331" cy="59080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985" y="3073359"/>
              <a:ext cx="5702331" cy="5908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6608" y="-68211"/>
            <a:ext cx="10567274" cy="53119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7050" y="1135334"/>
            <a:ext cx="5126723" cy="25765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9136" y="3231364"/>
            <a:ext cx="5435685" cy="5120572"/>
            <a:chOff x="409136" y="3231364"/>
            <a:chExt cx="5435685" cy="51205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136" y="3231364"/>
              <a:ext cx="5435685" cy="51205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77092" y="3231364"/>
            <a:ext cx="5656392" cy="3328624"/>
            <a:chOff x="12177092" y="3231364"/>
            <a:chExt cx="5656392" cy="33286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7092" y="3231364"/>
              <a:ext cx="5656392" cy="33286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85339" y="3231364"/>
            <a:ext cx="5195311" cy="2470596"/>
            <a:chOff x="6485339" y="3231364"/>
            <a:chExt cx="5195311" cy="24705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5339" y="3231364"/>
              <a:ext cx="5195311" cy="24705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1363" y="3945947"/>
            <a:ext cx="1144673" cy="918840"/>
            <a:chOff x="5621363" y="3945947"/>
            <a:chExt cx="1144673" cy="9188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1363" y="3945947"/>
              <a:ext cx="1144673" cy="9188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39974" y="3945947"/>
            <a:ext cx="1144673" cy="918840"/>
            <a:chOff x="11339974" y="3945947"/>
            <a:chExt cx="1144673" cy="9188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39974" y="3945947"/>
              <a:ext cx="1144673" cy="91884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01963" y="7840838"/>
            <a:ext cx="7204355" cy="25694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1168" y="5175415"/>
            <a:ext cx="6853482" cy="256947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37027" y="6107303"/>
            <a:ext cx="7885758" cy="27471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694981" y="8351936"/>
            <a:ext cx="2486486" cy="918840"/>
            <a:chOff x="12694981" y="8351936"/>
            <a:chExt cx="2486486" cy="91884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2694981" y="8351936"/>
              <a:ext cx="2486486" cy="9188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33591" y="7580804"/>
            <a:ext cx="447876" cy="1400559"/>
            <a:chOff x="14733591" y="7580804"/>
            <a:chExt cx="447876" cy="14005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33591" y="7580804"/>
              <a:ext cx="447876" cy="14005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28196" y="8027222"/>
            <a:ext cx="2400523" cy="1682554"/>
            <a:chOff x="6628196" y="8027222"/>
            <a:chExt cx="2400523" cy="16825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8196" y="8027222"/>
              <a:ext cx="2400523" cy="16825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11865" y="8177936"/>
            <a:ext cx="2447081" cy="1381125"/>
            <a:chOff x="10011865" y="8177936"/>
            <a:chExt cx="2447081" cy="138112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11865" y="8177936"/>
              <a:ext cx="2447081" cy="138112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44624" y="7937924"/>
            <a:ext cx="5048139" cy="25409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544" y="2980469"/>
            <a:ext cx="6733589" cy="4030083"/>
            <a:chOff x="401544" y="2980469"/>
            <a:chExt cx="6733589" cy="4030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544" y="2980469"/>
              <a:ext cx="6733589" cy="4030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23030" y="2959162"/>
            <a:ext cx="10657536" cy="6940452"/>
            <a:chOff x="7223030" y="2959162"/>
            <a:chExt cx="10657536" cy="69404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030" y="2959162"/>
              <a:ext cx="10657536" cy="6940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08" y="-68211"/>
            <a:ext cx="10594769" cy="53119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67067" y="1112172"/>
            <a:ext cx="5254685" cy="26241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4585" y="3092722"/>
            <a:ext cx="6503982" cy="3173630"/>
            <a:chOff x="524585" y="3092722"/>
            <a:chExt cx="6503982" cy="31736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585" y="3092722"/>
              <a:ext cx="6503982" cy="31736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42640" y="3092722"/>
            <a:ext cx="10428466" cy="5698028"/>
            <a:chOff x="7342640" y="3092722"/>
            <a:chExt cx="10428466" cy="56980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2640" y="3092722"/>
              <a:ext cx="10428466" cy="56980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42640" y="8885208"/>
            <a:ext cx="10413022" cy="389172"/>
            <a:chOff x="7342640" y="8885208"/>
            <a:chExt cx="10413022" cy="3891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2640" y="8885208"/>
              <a:ext cx="10413022" cy="3891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18919" y="5081081"/>
            <a:ext cx="6636043" cy="526306"/>
            <a:chOff x="10918919" y="5081081"/>
            <a:chExt cx="6636043" cy="5263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18919" y="5081081"/>
              <a:ext cx="6636043" cy="5263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97938" y="6645180"/>
            <a:ext cx="3521236" cy="1443230"/>
            <a:chOff x="13197938" y="6645180"/>
            <a:chExt cx="3521236" cy="14432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197938" y="6645180"/>
              <a:ext cx="3521236" cy="144323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028" y="5940298"/>
            <a:ext cx="8066248" cy="22583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23058" y="7766824"/>
            <a:ext cx="11058690" cy="22107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39648" y="9217237"/>
            <a:ext cx="3518387" cy="518899"/>
            <a:chOff x="7339648" y="9217237"/>
            <a:chExt cx="3518387" cy="5188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9648" y="9217237"/>
              <a:ext cx="3518387" cy="5188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76448" y="5513504"/>
            <a:ext cx="3181467" cy="526306"/>
            <a:chOff x="7876448" y="5513504"/>
            <a:chExt cx="3181467" cy="5263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6448" y="5513504"/>
              <a:ext cx="3181467" cy="526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20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22631" y="6559210"/>
            <a:ext cx="2833770" cy="2980908"/>
            <a:chOff x="13022631" y="6559210"/>
            <a:chExt cx="2833770" cy="2980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2631" y="6559210"/>
              <a:ext cx="2833770" cy="2980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3760" y="498462"/>
            <a:ext cx="2347346" cy="851859"/>
            <a:chOff x="15423760" y="498462"/>
            <a:chExt cx="2347346" cy="851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3760" y="498462"/>
              <a:ext cx="2347346" cy="85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1928" y="-2924037"/>
            <a:ext cx="201858" cy="7458431"/>
            <a:chOff x="9041928" y="-2924037"/>
            <a:chExt cx="201858" cy="7458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2924037"/>
              <a:ext cx="201858" cy="74584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608" y="-68211"/>
            <a:ext cx="10594769" cy="5311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1928" y="-1246696"/>
            <a:ext cx="201858" cy="7458431"/>
            <a:chOff x="9041928" y="-1246696"/>
            <a:chExt cx="201858" cy="745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041928" y="-1246696"/>
              <a:ext cx="201858" cy="7458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7067" y="1112172"/>
            <a:ext cx="5254685" cy="26241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6845" y="3223872"/>
            <a:ext cx="13312024" cy="1981430"/>
            <a:chOff x="2486845" y="3223872"/>
            <a:chExt cx="13312024" cy="19814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6845" y="3223872"/>
              <a:ext cx="13312024" cy="1981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6845" y="5599367"/>
            <a:ext cx="4859659" cy="3940750"/>
            <a:chOff x="2486845" y="5599367"/>
            <a:chExt cx="4859659" cy="39407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6845" y="5599367"/>
              <a:ext cx="4859659" cy="3940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00704" y="5599367"/>
            <a:ext cx="4903736" cy="3972521"/>
            <a:chOff x="7500704" y="5599367"/>
            <a:chExt cx="4903736" cy="39725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704" y="5599367"/>
              <a:ext cx="4903736" cy="3972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222" y="3552764"/>
            <a:ext cx="42723" cy="42723"/>
            <a:chOff x="1379222" y="3552764"/>
            <a:chExt cx="42723" cy="427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1379222" y="3552764"/>
              <a:ext cx="42723" cy="427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35827" y="4944739"/>
            <a:ext cx="4392504" cy="2694992"/>
            <a:chOff x="12135827" y="4944739"/>
            <a:chExt cx="4392504" cy="26949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20000">
              <a:off x="11354605" y="4035730"/>
              <a:ext cx="8496006" cy="556195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301620" y="6246993"/>
              <a:ext cx="464374" cy="450442"/>
              <a:chOff x="12301620" y="6246993"/>
              <a:chExt cx="464374" cy="45044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20000">
                <a:off x="12301620" y="6246993"/>
                <a:ext cx="464374" cy="4504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337282" y="6491674"/>
              <a:ext cx="235626" cy="228557"/>
              <a:chOff x="12337282" y="6491674"/>
              <a:chExt cx="235626" cy="22855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20000">
                <a:off x="12337282" y="6491674"/>
                <a:ext cx="235626" cy="2285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9265" y="5794122"/>
              <a:ext cx="235626" cy="228557"/>
              <a:chOff x="16109265" y="5794122"/>
              <a:chExt cx="235626" cy="22855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20000">
                <a:off x="16109265" y="5794122"/>
                <a:ext cx="235626" cy="22855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174383" y="5740325"/>
              <a:ext cx="142362" cy="138091"/>
              <a:chOff x="16174383" y="5740325"/>
              <a:chExt cx="142362" cy="13809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20000">
                <a:off x="16174383" y="5740325"/>
                <a:ext cx="142362" cy="1380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9025</cp:lastModifiedBy>
  <cp:revision>2</cp:revision>
  <dcterms:created xsi:type="dcterms:W3CDTF">2022-11-17T17:15:56Z</dcterms:created>
  <dcterms:modified xsi:type="dcterms:W3CDTF">2022-11-22T04:20:29Z</dcterms:modified>
</cp:coreProperties>
</file>